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AF6FCA3-278C-4480-871F-94D9E4237D1C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E51B35E-6F80-4EC7-9408-1901B4923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6FCA3-278C-4480-871F-94D9E4237D1C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1B35E-6F80-4EC7-9408-1901B4923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AF6FCA3-278C-4480-871F-94D9E4237D1C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E51B35E-6F80-4EC7-9408-1901B4923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6FCA3-278C-4480-871F-94D9E4237D1C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1B35E-6F80-4EC7-9408-1901B4923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F6FCA3-278C-4480-871F-94D9E4237D1C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E51B35E-6F80-4EC7-9408-1901B4923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6FCA3-278C-4480-871F-94D9E4237D1C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1B35E-6F80-4EC7-9408-1901B4923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6FCA3-278C-4480-871F-94D9E4237D1C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1B35E-6F80-4EC7-9408-1901B4923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6FCA3-278C-4480-871F-94D9E4237D1C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1B35E-6F80-4EC7-9408-1901B4923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F6FCA3-278C-4480-871F-94D9E4237D1C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1B35E-6F80-4EC7-9408-1901B4923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6FCA3-278C-4480-871F-94D9E4237D1C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1B35E-6F80-4EC7-9408-1901B4923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6FCA3-278C-4480-871F-94D9E4237D1C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1B35E-6F80-4EC7-9408-1901B4923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AF6FCA3-278C-4480-871F-94D9E4237D1C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E51B35E-6F80-4EC7-9408-1901B4923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Technology rubrics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must we do in each criteria?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INVESTIGATE: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Identify</a:t>
            </a:r>
            <a:r>
              <a:rPr lang="en-US" b="1" dirty="0" smtClean="0">
                <a:solidFill>
                  <a:schemeClr val="tx2"/>
                </a:solidFill>
              </a:rPr>
              <a:t> the problem </a:t>
            </a:r>
            <a:r>
              <a:rPr lang="en-US" b="1" dirty="0" smtClean="0"/>
              <a:t>to be solved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2"/>
                </a:solidFill>
              </a:rPr>
              <a:t>and its importance </a:t>
            </a:r>
            <a:r>
              <a:rPr lang="en-US" dirty="0" smtClean="0"/>
              <a:t>for life, society and the environment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Define a Design Brief</a:t>
            </a:r>
          </a:p>
          <a:p>
            <a:pPr marL="761238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o research, </a:t>
            </a:r>
            <a:r>
              <a:rPr lang="en-US" dirty="0" smtClean="0"/>
              <a:t>formulate </a:t>
            </a:r>
            <a:r>
              <a:rPr lang="en-US" dirty="0" smtClean="0"/>
              <a:t>and discuss appropriate questions  that guide the </a:t>
            </a:r>
            <a:r>
              <a:rPr lang="en-US" dirty="0" smtClean="0"/>
              <a:t>investigation, identify </a:t>
            </a:r>
            <a:r>
              <a:rPr lang="en-US" dirty="0" smtClean="0"/>
              <a:t>reliable sources of </a:t>
            </a:r>
            <a:r>
              <a:rPr lang="en-US" dirty="0" smtClean="0"/>
              <a:t>information, collect</a:t>
            </a:r>
            <a:r>
              <a:rPr lang="en-US" dirty="0" smtClean="0"/>
              <a:t>, analyze, select, organize and evaluate information</a:t>
            </a:r>
          </a:p>
          <a:p>
            <a:pPr marL="749808" lvl="1" indent="-457200">
              <a:buFont typeface="+mj-lt"/>
              <a:buAutoNum type="arabicPeriod"/>
            </a:pPr>
            <a:r>
              <a:rPr lang="en-US" dirty="0" smtClean="0"/>
              <a:t>Explain how you are planning to solve the </a:t>
            </a:r>
            <a:r>
              <a:rPr lang="en-US" dirty="0" smtClean="0"/>
              <a:t>problem</a:t>
            </a:r>
            <a:endParaRPr lang="en-US" dirty="0" smtClean="0">
              <a:solidFill>
                <a:schemeClr val="tx2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list the specific requirements that must be met by the product/solution </a:t>
            </a:r>
            <a:r>
              <a:rPr lang="en-US" dirty="0" smtClean="0">
                <a:solidFill>
                  <a:schemeClr val="accent5"/>
                </a:solidFill>
              </a:rPr>
              <a:t>(Design specification)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5"/>
                </a:solidFill>
              </a:rPr>
              <a:t>design tests </a:t>
            </a:r>
            <a:r>
              <a:rPr lang="en-US" dirty="0" smtClean="0"/>
              <a:t>to evaluate </a:t>
            </a:r>
            <a:r>
              <a:rPr lang="en-US" b="1" dirty="0" smtClean="0"/>
              <a:t>the product/solution against the design specification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b="1" dirty="0" smtClean="0"/>
              <a:t>design the </a:t>
            </a:r>
            <a:r>
              <a:rPr lang="en-US" b="1" dirty="0" smtClean="0"/>
              <a:t>product/solution</a:t>
            </a:r>
          </a:p>
          <a:p>
            <a:pPr marL="514350" indent="-514350">
              <a:buNone/>
            </a:pPr>
            <a:endParaRPr lang="en-US" dirty="0" smtClean="0"/>
          </a:p>
          <a:p>
            <a:pPr marL="761238" lvl="1" indent="-514350">
              <a:buFont typeface="+mj-lt"/>
              <a:buAutoNum type="arabicPeriod"/>
            </a:pPr>
            <a:r>
              <a:rPr lang="en-US" dirty="0" smtClean="0"/>
              <a:t>generate </a:t>
            </a:r>
            <a:r>
              <a:rPr lang="en-US" dirty="0" smtClean="0">
                <a:solidFill>
                  <a:schemeClr val="accent5"/>
                </a:solidFill>
              </a:rPr>
              <a:t>several</a:t>
            </a:r>
            <a:r>
              <a:rPr lang="en-US" dirty="0" smtClean="0"/>
              <a:t> designs that </a:t>
            </a:r>
            <a:r>
              <a:rPr lang="en-US" dirty="0" smtClean="0">
                <a:solidFill>
                  <a:schemeClr val="accent5"/>
                </a:solidFill>
              </a:rPr>
              <a:t>meet</a:t>
            </a:r>
            <a:r>
              <a:rPr lang="en-US" dirty="0" smtClean="0"/>
              <a:t> the design specification ( include details, tools and materials you are planning to use)</a:t>
            </a:r>
          </a:p>
          <a:p>
            <a:pPr marL="761238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/>
                </a:solidFill>
              </a:rPr>
              <a:t>evaluate </a:t>
            </a:r>
            <a:r>
              <a:rPr lang="en-US" dirty="0" smtClean="0"/>
              <a:t>the designs against the design specification</a:t>
            </a:r>
          </a:p>
          <a:p>
            <a:pPr marL="761238" lvl="1" indent="-514350">
              <a:buFont typeface="+mj-lt"/>
              <a:buAutoNum type="arabicPeriod"/>
            </a:pPr>
            <a:r>
              <a:rPr lang="en-US" dirty="0" smtClean="0"/>
              <a:t>select one design and </a:t>
            </a:r>
            <a:r>
              <a:rPr lang="en-US" dirty="0" smtClean="0">
                <a:solidFill>
                  <a:schemeClr val="accent5"/>
                </a:solidFill>
              </a:rPr>
              <a:t>justify</a:t>
            </a:r>
            <a:r>
              <a:rPr lang="en-US" dirty="0" smtClean="0"/>
              <a:t> its choice.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construct a plan to create the product/solution that has a series of logical steps, resources and time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evaluate the plan and justify any modifications to the design.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appropriate techniques and equipment.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Follow the plan.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create the product/solution and keep evidence of the process (pictures, journal, videos, etc.)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tests</a:t>
            </a:r>
            <a:r>
              <a:rPr lang="en-US" dirty="0" smtClean="0"/>
              <a:t> your product/solution against the design </a:t>
            </a:r>
            <a:r>
              <a:rPr lang="en-US" dirty="0" smtClean="0"/>
              <a:t>specification</a:t>
            </a:r>
            <a:endParaRPr lang="en-US" dirty="0" smtClean="0"/>
          </a:p>
          <a:p>
            <a:r>
              <a:rPr lang="en-US" dirty="0" smtClean="0">
                <a:solidFill>
                  <a:schemeClr val="tx2"/>
                </a:solidFill>
              </a:rPr>
              <a:t>evaluate the product/solution </a:t>
            </a:r>
            <a:r>
              <a:rPr lang="en-US" dirty="0" smtClean="0"/>
              <a:t>in an objective manner based on testing, their own views and the views of the intended user</a:t>
            </a:r>
          </a:p>
          <a:p>
            <a:r>
              <a:rPr lang="en-US" dirty="0" smtClean="0"/>
              <a:t>evaluate </a:t>
            </a:r>
            <a:r>
              <a:rPr lang="en-US" dirty="0" smtClean="0">
                <a:solidFill>
                  <a:schemeClr val="tx2"/>
                </a:solidFill>
              </a:rPr>
              <a:t>the impact </a:t>
            </a:r>
            <a:r>
              <a:rPr lang="en-US" dirty="0" smtClean="0"/>
              <a:t>of the product/solution on individuals and on society</a:t>
            </a:r>
          </a:p>
          <a:p>
            <a:pPr lvl="0"/>
            <a:r>
              <a:rPr lang="en-US" dirty="0" smtClean="0"/>
              <a:t>explain how the product/solution could be </a:t>
            </a:r>
            <a:r>
              <a:rPr lang="en-US" dirty="0" smtClean="0">
                <a:solidFill>
                  <a:schemeClr val="tx2"/>
                </a:solidFill>
              </a:rPr>
              <a:t>improved.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evaluate your performance</a:t>
            </a:r>
            <a:r>
              <a:rPr lang="en-US" dirty="0" smtClean="0"/>
              <a:t> at each stage of the design cycle</a:t>
            </a:r>
          </a:p>
          <a:p>
            <a:r>
              <a:rPr lang="en-GB" dirty="0" smtClean="0"/>
              <a:t>suggest ways in which your performance could be improved.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</TotalTime>
  <Words>263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Technology rubrics</vt:lpstr>
      <vt:lpstr>INVESTIGATE: </vt:lpstr>
      <vt:lpstr>Design </vt:lpstr>
      <vt:lpstr>plan</vt:lpstr>
      <vt:lpstr>create</vt:lpstr>
      <vt:lpstr>evaluate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rubrics</dc:title>
  <dc:creator>Veronica</dc:creator>
  <cp:lastModifiedBy>Veronica</cp:lastModifiedBy>
  <cp:revision>5</cp:revision>
  <dcterms:created xsi:type="dcterms:W3CDTF">2011-01-25T15:52:57Z</dcterms:created>
  <dcterms:modified xsi:type="dcterms:W3CDTF">2011-01-26T23:21:35Z</dcterms:modified>
</cp:coreProperties>
</file>